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3" Type="http://schemas.openxmlformats.org/officeDocument/2006/relationships/image" Target="../media/image260.jpeg"/><Relationship Id="rId7" Type="http://schemas.openxmlformats.org/officeDocument/2006/relationships/image" Target="../media/image264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Relationship Id="rId9" Type="http://schemas.openxmlformats.org/officeDocument/2006/relationships/image" Target="../media/image2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169" y="923884"/>
            <a:ext cx="2999298" cy="224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5" y="928155"/>
            <a:ext cx="2982906" cy="223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78" y="923883"/>
            <a:ext cx="2999298" cy="224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171" y="903083"/>
            <a:ext cx="2984440" cy="2238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" y="3653416"/>
            <a:ext cx="2244816" cy="29930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4" y="3653416"/>
            <a:ext cx="2244816" cy="29930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532" y="196313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1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신분증촬영이후 신분증확인에서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선택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7177" y="310007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555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011097" cy="663855"/>
          </a:xfrm>
          <a:prstGeom prst="wedgeRoundRectCallout">
            <a:avLst>
              <a:gd name="adj1" fmla="val -176401"/>
              <a:gd name="adj2" fmla="val -2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53288" y="314202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80987" y="3020291"/>
            <a:ext cx="566807" cy="273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490" y="902200"/>
            <a:ext cx="2954188" cy="22156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5673" y="923623"/>
            <a:ext cx="2941727" cy="2206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397" y="899663"/>
            <a:ext cx="2957088" cy="22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18286" y="899663"/>
            <a:ext cx="2957089" cy="2217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" y="3650287"/>
            <a:ext cx="2222212" cy="296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23" y="3650288"/>
            <a:ext cx="2222213" cy="2962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5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선택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685104" y="30673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52279" y="618318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계좌인증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실패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7" y="1023412"/>
            <a:ext cx="1084493" cy="365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067358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8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2" y="1035433"/>
            <a:ext cx="2931208" cy="2198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3" y="1035433"/>
            <a:ext cx="2931210" cy="219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49" y="1003332"/>
            <a:ext cx="2967894" cy="2225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5" y="985671"/>
            <a:ext cx="2988078" cy="22410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344" y="4098433"/>
            <a:ext cx="2923353" cy="2192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2" y="4099416"/>
            <a:ext cx="2931210" cy="21984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51" y="4104002"/>
            <a:ext cx="2967892" cy="22259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4" y="4102536"/>
            <a:ext cx="2988079" cy="224105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265" y="14402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81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06323" y="623974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22548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152201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173878" y="4398176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067557" y="4504394"/>
            <a:ext cx="775933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43490" y="623974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4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48" y="1037410"/>
            <a:ext cx="2947021" cy="2210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240" y="1035532"/>
            <a:ext cx="2932007" cy="2199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375" y="1035533"/>
            <a:ext cx="2932009" cy="219900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 </a:t>
            </a:r>
            <a:r>
              <a:rPr lang="en-US" altLang="ko-KR" sz="1400" b="1" dirty="0" smtClean="0"/>
              <a:t>#2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878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068492" y="2634621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5" y="1875810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0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1055</Words>
  <Application>Microsoft Office PowerPoint</Application>
  <PresentationFormat>와이드스크린</PresentationFormat>
  <Paragraphs>147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62</cp:revision>
  <dcterms:created xsi:type="dcterms:W3CDTF">2023-06-13T02:05:04Z</dcterms:created>
  <dcterms:modified xsi:type="dcterms:W3CDTF">2023-07-17T01:44:27Z</dcterms:modified>
</cp:coreProperties>
</file>